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137" y="5247872"/>
            <a:ext cx="5345723" cy="124734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6" y="5016223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5" y="175113"/>
            <a:ext cx="10213830" cy="47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Input</a:t>
            </a:r>
            <a:r>
              <a:rPr lang="ko-KR" altLang="en-US" sz="1400" dirty="0"/>
              <a:t>과 웹폰트로 구현함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오버 시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있으면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이동할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 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만듦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등의 실제로 영향력 있는 사이트에서 가져온 출처로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만듦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테두리는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만듦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만듦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화면을 네 부분으로 나눔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각각 분할된 화면에 마우스 오버 시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올리고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오버 시 막이 사라져 사진이 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 더 밝게 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을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E4D0F-157A-E374-6F55-F4AE448720F5}"/>
              </a:ext>
            </a:extLst>
          </p:cNvPr>
          <p:cNvSpPr/>
          <p:nvPr/>
        </p:nvSpPr>
        <p:spPr>
          <a:xfrm>
            <a:off x="7495916" y="556953"/>
            <a:ext cx="401514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해당 사이트는 </a:t>
            </a:r>
            <a:r>
              <a:rPr lang="ko-KR" altLang="en-US" sz="1400" dirty="0" err="1"/>
              <a:t>미디어쿼리를</a:t>
            </a:r>
            <a:r>
              <a:rPr lang="ko-KR" altLang="en-US" sz="1400" dirty="0"/>
              <a:t> 하는 것이 알맞지 않다고 판단하여 모바일 전용 페이지를 따로 제작함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의 </a:t>
            </a:r>
            <a:r>
              <a:rPr lang="en-US" altLang="ko-KR" sz="1400" dirty="0"/>
              <a:t>resize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width </a:t>
            </a:r>
            <a:r>
              <a:rPr lang="ko-KR" altLang="en-US" sz="1400" dirty="0"/>
              <a:t>사이즈를 재고 </a:t>
            </a:r>
            <a:r>
              <a:rPr lang="en-US" altLang="ko-KR" sz="1400" dirty="0"/>
              <a:t>if</a:t>
            </a:r>
            <a:r>
              <a:rPr lang="ko-KR" altLang="en-US" sz="1400" dirty="0"/>
              <a:t>문을 사용하여 </a:t>
            </a:r>
            <a:r>
              <a:rPr lang="en-US" altLang="ko-KR" sz="1400" dirty="0"/>
              <a:t>1024px</a:t>
            </a:r>
            <a:r>
              <a:rPr lang="ko-KR" altLang="en-US" sz="1400" dirty="0"/>
              <a:t>보다 이하면 모바일 화면으로</a:t>
            </a:r>
            <a:r>
              <a:rPr lang="en-US" altLang="ko-KR" sz="1400" dirty="0"/>
              <a:t>, 1024px 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PC</a:t>
            </a:r>
            <a:r>
              <a:rPr lang="ko-KR" altLang="en-US" sz="1400" dirty="0"/>
              <a:t>화면으로 넘어가게 함</a:t>
            </a:r>
            <a:r>
              <a:rPr lang="en-US" altLang="ko-KR" sz="1400" dirty="0"/>
              <a:t>. </a:t>
            </a:r>
            <a:r>
              <a:rPr lang="ko-KR" altLang="en-US" sz="1400" dirty="0"/>
              <a:t>페이지 이동 전 </a:t>
            </a:r>
            <a:r>
              <a:rPr lang="en-US" altLang="ko-KR" sz="1400" dirty="0"/>
              <a:t>alert</a:t>
            </a:r>
            <a:r>
              <a:rPr lang="ko-KR" altLang="en-US" sz="1400" dirty="0"/>
              <a:t>로 페이지 이동을 알림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기존 </a:t>
            </a:r>
            <a:r>
              <a:rPr lang="ko-KR" altLang="en-US" sz="1400" dirty="0" err="1"/>
              <a:t>스와이퍼와</a:t>
            </a:r>
            <a:r>
              <a:rPr lang="ko-KR" altLang="en-US" sz="1400" dirty="0"/>
              <a:t> 같아 보이는 내비게이션을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제작함</a:t>
            </a:r>
            <a:r>
              <a:rPr lang="en-US" altLang="ko-KR" sz="1400" dirty="0"/>
              <a:t>. </a:t>
            </a:r>
            <a:r>
              <a:rPr lang="ko-KR" altLang="en-US" sz="1400" dirty="0"/>
              <a:t>모바일 버전의 내비게이션은 콘텐츠를 옆으로 미는 것이 아닌 </a:t>
            </a:r>
            <a:r>
              <a:rPr lang="en-US" altLang="ko-KR" sz="1400" dirty="0"/>
              <a:t>0</a:t>
            </a:r>
            <a:r>
              <a:rPr lang="ko-KR" altLang="en-US" sz="1400" dirty="0"/>
              <a:t>이었던 </a:t>
            </a:r>
            <a:r>
              <a:rPr lang="en-US" altLang="ko-KR" sz="1400" dirty="0"/>
              <a:t>opacity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되며 우에서 좌로 콘텐츠를 덮으며 등장함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스와이퍼를</a:t>
            </a:r>
            <a:r>
              <a:rPr lang="ko-KR" altLang="en-US" sz="1400" dirty="0"/>
              <a:t> 활용하여 </a:t>
            </a:r>
            <a:r>
              <a:rPr lang="en-US" altLang="ko-KR" sz="1400" dirty="0"/>
              <a:t>PC </a:t>
            </a:r>
            <a:r>
              <a:rPr lang="ko-KR" altLang="en-US" sz="1400" dirty="0"/>
              <a:t>버전에서 사용하던 이미지들을 모바일 버전에서도 볼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클릭 시 관련 콘텐츠가 </a:t>
            </a:r>
            <a:r>
              <a:rPr lang="en-US" altLang="ko-KR" sz="1400" dirty="0"/>
              <a:t>3-1</a:t>
            </a:r>
            <a:r>
              <a:rPr lang="ko-KR" altLang="en-US" sz="1400" dirty="0"/>
              <a:t>처럼 밑으로 펼쳐짐</a:t>
            </a:r>
            <a:r>
              <a:rPr lang="en-US" altLang="ko-KR" sz="1400" dirty="0"/>
              <a:t>. </a:t>
            </a:r>
            <a:r>
              <a:rPr lang="ko-KR" altLang="en-US" sz="1400" dirty="0"/>
              <a:t>위의 </a:t>
            </a:r>
            <a:r>
              <a:rPr lang="en-US" altLang="ko-KR" sz="1400" dirty="0"/>
              <a:t>X </a:t>
            </a:r>
            <a:r>
              <a:rPr lang="ko-KR" altLang="en-US" sz="1400" dirty="0"/>
              <a:t>창을 누르거나 하단에 있는 </a:t>
            </a:r>
            <a:r>
              <a:rPr lang="en-US" altLang="ko-KR" sz="1400" dirty="0"/>
              <a:t>X</a:t>
            </a:r>
            <a:r>
              <a:rPr lang="ko-KR" altLang="en-US" sz="1400" dirty="0"/>
              <a:t>를 누르면 콘텐츠가 사라짐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애니메이션으로 빨간색 </a:t>
            </a:r>
            <a:r>
              <a:rPr lang="ko-KR" altLang="en-US" sz="1400" dirty="0" err="1"/>
              <a:t>글로우</a:t>
            </a:r>
            <a:r>
              <a:rPr lang="ko-KR" altLang="en-US" sz="1400" dirty="0"/>
              <a:t> 효과를 준 글자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BC11FF-8C67-8522-4506-BF1356C6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40" y="679606"/>
            <a:ext cx="2329857" cy="5164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217770-4BD7-1554-77F3-B4CFA0A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" y="679607"/>
            <a:ext cx="2316581" cy="5164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C0D9E7-7692-195C-1252-036806BE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39" y="679606"/>
            <a:ext cx="2329857" cy="5183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A71B84-DDF2-8CBF-6353-27C8F7EEBBCE}"/>
              </a:ext>
            </a:extLst>
          </p:cNvPr>
          <p:cNvSpPr/>
          <p:nvPr/>
        </p:nvSpPr>
        <p:spPr>
          <a:xfrm>
            <a:off x="1928107" y="50343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92CF35-B2D2-5948-066C-6A2603570C8A}"/>
              </a:ext>
            </a:extLst>
          </p:cNvPr>
          <p:cNvSpPr/>
          <p:nvPr/>
        </p:nvSpPr>
        <p:spPr>
          <a:xfrm>
            <a:off x="1099307" y="7603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A723CC-5795-041D-5502-8E82B2E40E00}"/>
              </a:ext>
            </a:extLst>
          </p:cNvPr>
          <p:cNvSpPr/>
          <p:nvPr/>
        </p:nvSpPr>
        <p:spPr>
          <a:xfrm>
            <a:off x="715748" y="235836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02B6FA-9AC5-E60B-9DA4-8007BBB905E5}"/>
              </a:ext>
            </a:extLst>
          </p:cNvPr>
          <p:cNvSpPr/>
          <p:nvPr/>
        </p:nvSpPr>
        <p:spPr>
          <a:xfrm>
            <a:off x="5046939" y="679606"/>
            <a:ext cx="749893" cy="7681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8A2887-7C1D-3F50-D7A6-28A6AFA319DA}"/>
              </a:ext>
            </a:extLst>
          </p:cNvPr>
          <p:cNvSpPr/>
          <p:nvPr/>
        </p:nvSpPr>
        <p:spPr>
          <a:xfrm>
            <a:off x="1137156" y="37560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4" y="1700706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소개하는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다채로운 </a:t>
            </a:r>
            <a:r>
              <a:rPr lang="ko-KR" altLang="en-US" dirty="0" err="1"/>
              <a:t>디자인적인</a:t>
            </a:r>
            <a:r>
              <a:rPr lang="ko-KR" altLang="en-US" dirty="0"/>
              <a:t> 시도를 할 것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39F1-5D86-92E8-A94C-577F5C6AE61F}"/>
              </a:ext>
            </a:extLst>
          </p:cNvPr>
          <p:cNvSpPr txBox="1"/>
          <p:nvPr/>
        </p:nvSpPr>
        <p:spPr>
          <a:xfrm>
            <a:off x="5761236" y="1213029"/>
            <a:ext cx="6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활용해 햄버거 버튼에 마우스를 오버 시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적용해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오버 시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803</TotalTime>
  <Words>950</Words>
  <Application>Microsoft Office PowerPoint</Application>
  <PresentationFormat>와이드스크린</PresentationFormat>
  <Paragraphs>187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39</cp:revision>
  <dcterms:created xsi:type="dcterms:W3CDTF">2022-08-09T03:40:38Z</dcterms:created>
  <dcterms:modified xsi:type="dcterms:W3CDTF">2022-09-20T14:38:47Z</dcterms:modified>
</cp:coreProperties>
</file>